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660"/>
  </p:normalViewPr>
  <p:slideViewPr>
    <p:cSldViewPr>
      <p:cViewPr varScale="1">
        <p:scale>
          <a:sx n="74" d="100"/>
          <a:sy n="74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C60E-8872-464A-B4C3-4DBF27C76B81}" type="datetimeFigureOut">
              <a:rPr lang="fr-FR" smtClean="0"/>
              <a:t>11/03/2013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71B5-E352-4858-8617-28923AF474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220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C60E-8872-464A-B4C3-4DBF27C76B81}" type="datetimeFigureOut">
              <a:rPr lang="fr-FR" smtClean="0"/>
              <a:t>11/03/2013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71B5-E352-4858-8617-28923AF474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373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C60E-8872-464A-B4C3-4DBF27C76B81}" type="datetimeFigureOut">
              <a:rPr lang="fr-FR" smtClean="0"/>
              <a:t>11/03/2013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71B5-E352-4858-8617-28923AF474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39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C60E-8872-464A-B4C3-4DBF27C76B81}" type="datetimeFigureOut">
              <a:rPr lang="fr-FR" smtClean="0"/>
              <a:t>11/03/2013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71B5-E352-4858-8617-28923AF474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455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C60E-8872-464A-B4C3-4DBF27C76B81}" type="datetimeFigureOut">
              <a:rPr lang="fr-FR" smtClean="0"/>
              <a:t>11/03/2013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71B5-E352-4858-8617-28923AF474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8841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C60E-8872-464A-B4C3-4DBF27C76B81}" type="datetimeFigureOut">
              <a:rPr lang="fr-FR" smtClean="0"/>
              <a:t>11/03/2013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71B5-E352-4858-8617-28923AF474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242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C60E-8872-464A-B4C3-4DBF27C76B81}" type="datetimeFigureOut">
              <a:rPr lang="fr-FR" smtClean="0"/>
              <a:t>11/03/2013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71B5-E352-4858-8617-28923AF474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103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C60E-8872-464A-B4C3-4DBF27C76B81}" type="datetimeFigureOut">
              <a:rPr lang="fr-FR" smtClean="0"/>
              <a:t>11/03/2013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71B5-E352-4858-8617-28923AF474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7579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C60E-8872-464A-B4C3-4DBF27C76B81}" type="datetimeFigureOut">
              <a:rPr lang="fr-FR" smtClean="0"/>
              <a:t>11/03/2013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71B5-E352-4858-8617-28923AF474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27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C60E-8872-464A-B4C3-4DBF27C76B81}" type="datetimeFigureOut">
              <a:rPr lang="fr-FR" smtClean="0"/>
              <a:t>11/03/2013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71B5-E352-4858-8617-28923AF474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682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C60E-8872-464A-B4C3-4DBF27C76B81}" type="datetimeFigureOut">
              <a:rPr lang="fr-FR" smtClean="0"/>
              <a:t>11/03/2013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71B5-E352-4858-8617-28923AF474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7997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4C60E-8872-464A-B4C3-4DBF27C76B81}" type="datetimeFigureOut">
              <a:rPr lang="fr-FR" smtClean="0"/>
              <a:t>11/03/2013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371B5-E352-4858-8617-28923AF474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074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3933056"/>
            <a:ext cx="9324528" cy="2664296"/>
          </a:xfrm>
        </p:spPr>
        <p:txBody>
          <a:bodyPr>
            <a:normAutofit/>
          </a:bodyPr>
          <a:lstStyle/>
          <a:p>
            <a:pPr algn="r" rtl="1"/>
            <a:r>
              <a:rPr lang="ar-EG" sz="2700" smtClean="0"/>
              <a:t>شكل </a:t>
            </a:r>
            <a:r>
              <a:rPr lang="ar-MA" sz="2700" smtClean="0"/>
              <a:t>1</a:t>
            </a:r>
            <a:r>
              <a:rPr lang="ar-EG" sz="2700" smtClean="0"/>
              <a:t>. مثال لبصم</a:t>
            </a:r>
            <a:r>
              <a:rPr lang="ar-MA" sz="2700" smtClean="0"/>
              <a:t>ات</a:t>
            </a:r>
            <a:r>
              <a:rPr lang="ar-EG" sz="2700" smtClean="0"/>
              <a:t> مكبرة وراثية بإستخدام بادئ </a:t>
            </a:r>
            <a:r>
              <a:rPr lang="en-US" sz="2700" smtClean="0"/>
              <a:t>ISSR  (</a:t>
            </a:r>
            <a:r>
              <a:rPr lang="en-GB" sz="2800" smtClean="0"/>
              <a:t>MIC 19</a:t>
            </a:r>
            <a:r>
              <a:rPr lang="en-US" sz="2700" smtClean="0"/>
              <a:t>)</a:t>
            </a:r>
            <a:r>
              <a:rPr lang="ar-MA" sz="2700" smtClean="0"/>
              <a:t> </a:t>
            </a:r>
            <a:r>
              <a:rPr lang="ar-EG" sz="2700" smtClean="0"/>
              <a:t>في عدد 20 صنف نخيل تمر مغربي. الاجاروز مصبوغ بإستخدام الإيثديم بروميد لقطع مكبرة</a:t>
            </a:r>
            <a:r>
              <a:rPr lang="ar-MA" sz="2700" smtClean="0"/>
              <a:t> للحمض النووي</a:t>
            </a:r>
            <a:r>
              <a:rPr lang="ar-EG" sz="2700" smtClean="0"/>
              <a:t>. الحارات من 1-20 تحتوي على القطع لعينات الأصناف والحرف </a:t>
            </a:r>
            <a:r>
              <a:rPr lang="en-US" sz="2700" smtClean="0"/>
              <a:t>M</a:t>
            </a:r>
            <a:r>
              <a:rPr lang="ar-EG" sz="2700" smtClean="0"/>
              <a:t> يدلل على الوزن الجزيئي الرجعي </a:t>
            </a:r>
            <a:r>
              <a:rPr lang="en-US" sz="2700" smtClean="0"/>
              <a:t>(λ/EcoR1/Hind III.BAP).</a:t>
            </a:r>
            <a:r>
              <a:rPr lang="ar-EG" sz="2700" smtClean="0"/>
              <a:t> والسهم يشير إلى واسمات مميزة</a:t>
            </a:r>
            <a:r>
              <a:rPr lang="ar-MA" sz="2700" smtClean="0"/>
              <a:t> (صورة  د. سدرة م.ح)</a:t>
            </a:r>
            <a:r>
              <a:rPr lang="ar-EG" sz="2700" smtClean="0"/>
              <a:t>.</a:t>
            </a:r>
            <a:endParaRPr lang="fr-FR" sz="27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2656"/>
            <a:ext cx="7151379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491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4293096"/>
            <a:ext cx="8388424" cy="2304256"/>
          </a:xfrm>
        </p:spPr>
        <p:txBody>
          <a:bodyPr>
            <a:normAutofit/>
          </a:bodyPr>
          <a:lstStyle/>
          <a:p>
            <a:pPr algn="r" rtl="1"/>
            <a:r>
              <a:rPr lang="ar-EG" sz="2400" dirty="0"/>
              <a:t>شكل </a:t>
            </a:r>
            <a:r>
              <a:rPr lang="fr-FR" sz="2400" dirty="0" smtClean="0"/>
              <a:t>2</a:t>
            </a:r>
            <a:r>
              <a:rPr lang="ar-EG" sz="2400" dirty="0" smtClean="0"/>
              <a:t>. </a:t>
            </a:r>
            <a:r>
              <a:rPr lang="ar-MA" sz="2400" dirty="0" smtClean="0"/>
              <a:t>صورة  بأحد قاعات </a:t>
            </a:r>
            <a:r>
              <a:rPr lang="ar-MA" sz="2400" dirty="0" err="1" smtClean="0"/>
              <a:t>مختبرأمراض</a:t>
            </a:r>
            <a:r>
              <a:rPr lang="ar-MA" sz="2400" dirty="0" smtClean="0"/>
              <a:t> النبات والدراسات الجينية والمكافحة المتكاملة للدكتور مولاي الحسن سدرة ، مدير بحوث ورئيس </a:t>
            </a:r>
            <a:r>
              <a:rPr lang="ar-MA" sz="2400" dirty="0"/>
              <a:t>المركز الجهوي للبحث الزراعي </a:t>
            </a:r>
            <a:r>
              <a:rPr lang="ar-MA" sz="2400" dirty="0" smtClean="0"/>
              <a:t>بمراكش، المعهد </a:t>
            </a:r>
            <a:r>
              <a:rPr lang="ar-MA" sz="2400" dirty="0"/>
              <a:t>الوطني للبحث الزراعي </a:t>
            </a:r>
            <a:r>
              <a:rPr lang="ar-MA" sz="2400" dirty="0" smtClean="0"/>
              <a:t>، المملكة المغربية</a:t>
            </a:r>
            <a:endParaRPr lang="fr-FR" sz="2400" dirty="0"/>
          </a:p>
        </p:txBody>
      </p:sp>
      <p:pic>
        <p:nvPicPr>
          <p:cNvPr id="2050" name="Picture 2" descr="C:\Users\INRA Marrakech\Desktop\Sedra-La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692696"/>
            <a:ext cx="4471659" cy="3353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765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INRA Marrakech\Desktop\KIDPA-SEDRA Win 2013\Dossier à préparer pour presse\Doss envoy à Tirazi pour presse\PTR_18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76672"/>
            <a:ext cx="6284393" cy="4179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84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98</Words>
  <Application>Microsoft Office PowerPoint</Application>
  <PresentationFormat>Affichage à l'écran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شكل 1. مثال لبصمات مكبرة وراثية بإستخدام بادئ ISSR  (MIC 19) في عدد 20 صنف نخيل تمر مغربي. الاجاروز مصبوغ بإستخدام الإيثديم بروميد لقطع مكبرة للحمض النووي. الحارات من 1-20 تحتوي على القطع لعينات الأصناف والحرف M يدلل على الوزن الجزيئي الرجعي (λ/EcoR1/Hind III.BAP). والسهم يشير إلى واسمات مميزة (صورة  د. سدرة م.ح).</vt:lpstr>
      <vt:lpstr>شكل 2. صورة  بأحد قاعات مختبرأمراض النبات والدراسات الجينية والمكافحة المتكاملة للدكتور مولاي الحسن سدرة ، مدير بحوث ورئيس المركز الجهوي للبحث الزراعي بمراكش، المعهد الوطني للبحث الزراعي ، المملكة المغربية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شكل 1. مثال لبصمات مكبرة وراثية بإستخدام بادئ ISSR  (MIC 19) في عدد 20 صنف نخيل تمر مغربي. الاجاروز مصبوغ بإستخدام الإيثديم بروميد لقطع مكبرة للحمض النووي. الحارات من 1-20 تحتوي على القطع لعينات الأصناف والحرف M يدلل على الوزن الجزيئي الرجعي (λ/EcoR1/Hind III.BAP). والسهم يشير إلى واسمات مميزة (صورة  د. سدرة م.ح).</dc:title>
  <dc:creator>INRA Marrakech</dc:creator>
  <cp:lastModifiedBy>INRA Marrakech</cp:lastModifiedBy>
  <cp:revision>6</cp:revision>
  <dcterms:created xsi:type="dcterms:W3CDTF">2013-03-11T18:20:36Z</dcterms:created>
  <dcterms:modified xsi:type="dcterms:W3CDTF">2013-03-11T19:21:00Z</dcterms:modified>
</cp:coreProperties>
</file>